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706" r:id="rId1"/>
  </p:sldMasterIdLst>
  <p:notesMasterIdLst>
    <p:notesMasterId r:id="rId13"/>
  </p:notesMasterIdLst>
  <p:handoutMasterIdLst>
    <p:handoutMasterId r:id="rId14"/>
  </p:handoutMasterIdLst>
  <p:sldIdLst>
    <p:sldId id="274" r:id="rId2"/>
    <p:sldId id="275" r:id="rId3"/>
    <p:sldId id="332" r:id="rId4"/>
    <p:sldId id="352" r:id="rId5"/>
    <p:sldId id="323" r:id="rId6"/>
    <p:sldId id="353" r:id="rId7"/>
    <p:sldId id="356" r:id="rId8"/>
    <p:sldId id="355" r:id="rId9"/>
    <p:sldId id="357" r:id="rId10"/>
    <p:sldId id="351" r:id="rId11"/>
    <p:sldId id="317" r:id="rId12"/>
  </p:sldIdLst>
  <p:sldSz cx="9144000" cy="6858000" type="screen4x3"/>
  <p:notesSz cx="6888163" cy="100187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3138"/>
    <a:srgbClr val="F8F8F8"/>
    <a:srgbClr val="868688"/>
    <a:srgbClr val="5857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07" autoAdjust="0"/>
    <p:restoredTop sz="96271"/>
  </p:normalViewPr>
  <p:slideViewPr>
    <p:cSldViewPr>
      <p:cViewPr varScale="1">
        <p:scale>
          <a:sx n="84" d="100"/>
          <a:sy n="84" d="100"/>
        </p:scale>
        <p:origin x="12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176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676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0" cy="502676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297A6C2E-93FF-47B1-A047-67033B1E318A}" type="datetimeFigureOut">
              <a:rPr lang="nl-NL" smtClean="0"/>
              <a:t>30-10-2019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516040"/>
            <a:ext cx="2984870" cy="502675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901699" y="9516040"/>
            <a:ext cx="2984870" cy="502675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4956CC38-AFD7-45BD-A63A-4F47AED07E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8827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870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Geneva" pitchFamily="-1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3293" y="0"/>
            <a:ext cx="2984870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Geneva" pitchFamily="-1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5011737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8422" y="4758889"/>
            <a:ext cx="5051320" cy="4508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517777"/>
            <a:ext cx="2984870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Geneva" pitchFamily="-1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3293" y="9517777"/>
            <a:ext cx="2984870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2E131C-1150-4142-9646-8F2142A22B95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5825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-16" charset="-128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-16" charset="-128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-16" charset="-128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-16" charset="-128"/>
        <a:cs typeface="Geneva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131C-1150-4142-9646-8F2142A22B9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436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131C-1150-4142-9646-8F2142A22B9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25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131C-1150-4142-9646-8F2142A22B9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50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131C-1150-4142-9646-8F2142A22B9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14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131C-1150-4142-9646-8F2142A22B9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20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131C-1150-4142-9646-8F2142A22B9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705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131C-1150-4142-9646-8F2142A22B9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15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131C-1150-4142-9646-8F2142A22B9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8648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131C-1150-4142-9646-8F2142A22B9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61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131C-1150-4142-9646-8F2142A22B9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22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BD63-AA74-4680-8DA0-98E332DE01A0}" type="datetimeFigureOut">
              <a:rPr lang="nl-NL" smtClean="0"/>
              <a:t>30-10-2019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ECA9-E2E2-4825-A501-3253754098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597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BD63-AA74-4680-8DA0-98E332DE01A0}" type="datetimeFigureOut">
              <a:rPr lang="nl-NL" smtClean="0"/>
              <a:t>30-10-2019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ECA9-E2E2-4825-A501-3253754098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9263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BD63-AA74-4680-8DA0-98E332DE01A0}" type="datetimeFigureOut">
              <a:rPr lang="nl-NL" smtClean="0"/>
              <a:t>30-10-2019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ECA9-E2E2-4825-A501-3253754098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2245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BD63-AA74-4680-8DA0-98E332DE01A0}" type="datetimeFigureOut">
              <a:rPr lang="nl-NL" smtClean="0"/>
              <a:t>30-10-2019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ECA9-E2E2-4825-A501-3253754098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705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BD63-AA74-4680-8DA0-98E332DE01A0}" type="datetimeFigureOut">
              <a:rPr lang="nl-NL" smtClean="0"/>
              <a:t>30-10-2019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ECA9-E2E2-4825-A501-3253754098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6234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BD63-AA74-4680-8DA0-98E332DE01A0}" type="datetimeFigureOut">
              <a:rPr lang="nl-NL" smtClean="0"/>
              <a:t>30-10-2019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ECA9-E2E2-4825-A501-3253754098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863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BD63-AA74-4680-8DA0-98E332DE01A0}" type="datetimeFigureOut">
              <a:rPr lang="nl-NL" smtClean="0"/>
              <a:t>30-10-2019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ECA9-E2E2-4825-A501-3253754098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3368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BD63-AA74-4680-8DA0-98E332DE01A0}" type="datetimeFigureOut">
              <a:rPr lang="nl-NL" smtClean="0"/>
              <a:t>30-10-2019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ECA9-E2E2-4825-A501-3253754098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723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BD63-AA74-4680-8DA0-98E332DE01A0}" type="datetimeFigureOut">
              <a:rPr lang="nl-NL" smtClean="0"/>
              <a:t>30-10-2019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ECA9-E2E2-4825-A501-3253754098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567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BD63-AA74-4680-8DA0-98E332DE01A0}" type="datetimeFigureOut">
              <a:rPr lang="nl-NL" smtClean="0"/>
              <a:t>30-10-2019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ECA9-E2E2-4825-A501-3253754098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372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BD63-AA74-4680-8DA0-98E332DE01A0}" type="datetimeFigureOut">
              <a:rPr lang="nl-NL" smtClean="0"/>
              <a:t>30-10-2019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ECA9-E2E2-4825-A501-3253754098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8645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28650" y="982119"/>
            <a:ext cx="7886700" cy="971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2132855"/>
            <a:ext cx="7886700" cy="404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2BD63-AA74-4680-8DA0-98E332DE01A0}" type="datetimeFigureOut">
              <a:rPr lang="nl-NL" smtClean="0"/>
              <a:t>30-10-2019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/>
              <a:t>WP Energiek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4ECA9-E2E2-4825-A501-3253754098E6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" y="-4754"/>
            <a:ext cx="9144000" cy="986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93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2D050"/>
        </a:buClr>
        <a:buFont typeface="Wingdings" panose="05000000000000000000" pitchFamily="2" charset="2"/>
        <a:buChar char="v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2D050"/>
        </a:buClr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2D050"/>
        </a:buClr>
        <a:buFont typeface="Wingdings" panose="05000000000000000000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2D050"/>
        </a:buClr>
        <a:buFont typeface="Wingdings" panose="05000000000000000000" pitchFamily="2" charset="2"/>
        <a:buChar char="v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2D050"/>
        </a:buClr>
        <a:buFont typeface="Wingdings" panose="05000000000000000000" pitchFamily="2" charset="2"/>
        <a:buChar char="v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512" y="1122363"/>
            <a:ext cx="8784976" cy="2387600"/>
          </a:xfrm>
        </p:spPr>
        <p:txBody>
          <a:bodyPr/>
          <a:lstStyle/>
          <a:p>
            <a:r>
              <a:rPr lang="nl-NL" dirty="0"/>
              <a:t>Klankbordgroep</a:t>
            </a:r>
            <a:br>
              <a:rPr lang="nl-NL" dirty="0"/>
            </a:br>
            <a:r>
              <a:rPr lang="nl-NL" dirty="0"/>
              <a:t>Windpark Waardpolder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2131218"/>
          </a:xfrm>
        </p:spPr>
        <p:txBody>
          <a:bodyPr>
            <a:normAutofit/>
          </a:bodyPr>
          <a:lstStyle/>
          <a:p>
            <a:r>
              <a:rPr lang="nl-NL" dirty="0"/>
              <a:t> 7</a:t>
            </a:r>
            <a:r>
              <a:rPr lang="nl-NL" baseline="30000" dirty="0"/>
              <a:t>e</a:t>
            </a:r>
            <a:r>
              <a:rPr lang="nl-NL" dirty="0"/>
              <a:t> Bijeenkomst </a:t>
            </a:r>
          </a:p>
          <a:p>
            <a:r>
              <a:rPr lang="nl-NL" dirty="0"/>
              <a:t>25 </a:t>
            </a:r>
            <a:r>
              <a:rPr lang="nl-NL"/>
              <a:t>maart 2019</a:t>
            </a:r>
            <a:endParaRPr lang="nl-NL" dirty="0"/>
          </a:p>
          <a:p>
            <a:endParaRPr lang="nl-NL" dirty="0"/>
          </a:p>
          <a:p>
            <a:r>
              <a:rPr lang="nl-NL" dirty="0"/>
              <a:t>Dolf Geertzema</a:t>
            </a:r>
          </a:p>
          <a:p>
            <a:endParaRPr lang="nl-NL" sz="2100" dirty="0"/>
          </a:p>
          <a:p>
            <a:endParaRPr lang="nl-NL" sz="2100" dirty="0"/>
          </a:p>
          <a:p>
            <a:endParaRPr lang="nl-NL" sz="1600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7151"/>
            <a:ext cx="9144000" cy="95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360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E4598-6FF3-4360-A16B-D6527925B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Voortgang Bouw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C7DCAA-9C6E-416E-A796-5DF7F6E3D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2043160"/>
            <a:ext cx="7687766" cy="37742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Afgerond :</a:t>
            </a:r>
          </a:p>
          <a:p>
            <a:r>
              <a:rPr lang="nl-NL" dirty="0"/>
              <a:t>Sloop molens en afgevoerd puin</a:t>
            </a:r>
          </a:p>
          <a:p>
            <a:r>
              <a:rPr lang="nl-NL" dirty="0"/>
              <a:t>Mantelbuizen aangelegd</a:t>
            </a:r>
          </a:p>
          <a:p>
            <a:pPr marL="0" indent="0">
              <a:buNone/>
            </a:pPr>
            <a:r>
              <a:rPr lang="nl-NL" dirty="0"/>
              <a:t>Lopend:</a:t>
            </a:r>
          </a:p>
          <a:p>
            <a:r>
              <a:rPr lang="nl-NL" dirty="0"/>
              <a:t>Funderingen voor Windturbines</a:t>
            </a:r>
          </a:p>
          <a:p>
            <a:pPr marL="0" indent="0">
              <a:buNone/>
            </a:pPr>
            <a:r>
              <a:rPr lang="nl-NL" dirty="0"/>
              <a:t>Komende tijd:</a:t>
            </a:r>
          </a:p>
          <a:p>
            <a:r>
              <a:rPr lang="nl-NL" dirty="0"/>
              <a:t> Wegen en parkbekabeling</a:t>
            </a:r>
          </a:p>
          <a:p>
            <a:r>
              <a:rPr lang="nl-NL" dirty="0"/>
              <a:t> Windturbines </a:t>
            </a:r>
          </a:p>
          <a:p>
            <a:r>
              <a:rPr lang="nl-NL" dirty="0"/>
              <a:t> Kabel naar Schagen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49E0F63-11C6-45F4-BA7D-6CEB65C511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7151"/>
            <a:ext cx="9144000" cy="95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918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r>
              <a:rPr lang="nl-NL" dirty="0"/>
              <a:t>Rondvraag en afsluiting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32594" y="2564904"/>
            <a:ext cx="7886700" cy="4044107"/>
          </a:xfrm>
        </p:spPr>
        <p:txBody>
          <a:bodyPr>
            <a:normAutofit/>
          </a:bodyPr>
          <a:lstStyle/>
          <a:p>
            <a:r>
              <a:rPr lang="nl-NL" dirty="0"/>
              <a:t> Rondvraag</a:t>
            </a:r>
          </a:p>
          <a:p>
            <a:endParaRPr lang="nl-NL" dirty="0"/>
          </a:p>
          <a:p>
            <a:r>
              <a:rPr lang="nl-NL" dirty="0"/>
              <a:t> Volgende datum: bezoek </a:t>
            </a:r>
            <a:r>
              <a:rPr lang="nl-NL"/>
              <a:t>windpark ?</a:t>
            </a:r>
            <a:endParaRPr lang="nl-NL" dirty="0"/>
          </a:p>
          <a:p>
            <a:endParaRPr lang="nl-NL" dirty="0"/>
          </a:p>
          <a:p>
            <a:r>
              <a:rPr lang="nl-NL" dirty="0"/>
              <a:t> Volgende vergadering november 2019</a:t>
            </a:r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F3D638B-3524-4352-8044-1776AE1FFF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7151"/>
            <a:ext cx="9144000" cy="95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538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Agenda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834292"/>
            <a:ext cx="7886700" cy="4583536"/>
          </a:xfrm>
        </p:spPr>
        <p:txBody>
          <a:bodyPr>
            <a:normAutofit/>
          </a:bodyPr>
          <a:lstStyle/>
          <a:p>
            <a:r>
              <a:rPr lang="nl-NL" sz="2400" dirty="0"/>
              <a:t> Opening, welkom </a:t>
            </a:r>
          </a:p>
          <a:p>
            <a:r>
              <a:rPr lang="nl-NL" sz="2400" dirty="0"/>
              <a:t> Notulen 26 november 2018</a:t>
            </a:r>
          </a:p>
          <a:p>
            <a:r>
              <a:rPr lang="nl-NL" sz="2400" dirty="0"/>
              <a:t> Oprichting stichting, vervolgacties </a:t>
            </a:r>
          </a:p>
          <a:p>
            <a:r>
              <a:rPr lang="nl-NL" sz="2400" dirty="0"/>
              <a:t> Kerngroep: verdeling omgevingsgelden en dorpsfonds </a:t>
            </a:r>
          </a:p>
          <a:p>
            <a:r>
              <a:rPr lang="nl-NL" sz="2400" dirty="0"/>
              <a:t> Voortgang bouw</a:t>
            </a:r>
          </a:p>
          <a:p>
            <a:r>
              <a:rPr lang="nl-NL" sz="2400" dirty="0"/>
              <a:t> Rondvraag en volgende datum</a:t>
            </a:r>
          </a:p>
          <a:p>
            <a:r>
              <a:rPr lang="nl-NL" sz="2400" dirty="0"/>
              <a:t> Sluiting</a:t>
            </a:r>
          </a:p>
          <a:p>
            <a:endParaRPr lang="nl-NL" sz="2400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434A60E-9EBC-4392-B6DB-CE552996BF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7151"/>
            <a:ext cx="9144000" cy="95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239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74D9DF-D830-4459-A68C-8E586F63C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Notulen 26 november 2018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48A8DF-66D6-44F4-BEC9-0729C6915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Opmerkingen?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3B3B1DA-675E-4D97-AA0E-26B4B3F6CE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7151"/>
            <a:ext cx="9144000" cy="95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902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74D9DF-D830-4459-A68C-8E586F63C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/>
              <a:t>Enquete</a:t>
            </a:r>
            <a:r>
              <a:rPr lang="nl-NL" dirty="0"/>
              <a:t>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48A8DF-66D6-44F4-BEC9-0729C6915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Vraag :  </a:t>
            </a:r>
          </a:p>
          <a:p>
            <a:pPr marL="0" indent="0">
              <a:buNone/>
            </a:pPr>
            <a:r>
              <a:rPr lang="nl-NL" dirty="0"/>
              <a:t>Bent u voor het oprichten van een stichting voor de verdeling van de omgevingsgelden?</a:t>
            </a:r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EF087D5-7AA1-47CD-9966-3770D92C75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7151"/>
            <a:ext cx="9144000" cy="95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5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095BD-6096-4DB8-93A2-62D554D5C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r>
              <a:rPr lang="nl-NL" dirty="0"/>
              <a:t>Uitslag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E2A85F-027F-4DDE-890B-B1FE936F8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Totaal	12 stemmen:</a:t>
            </a:r>
          </a:p>
          <a:p>
            <a:pPr marL="0" indent="0">
              <a:buNone/>
            </a:pPr>
            <a:r>
              <a:rPr lang="nl-NL" dirty="0"/>
              <a:t>	9 voor oprichten stichting</a:t>
            </a:r>
          </a:p>
          <a:p>
            <a:pPr marL="0" indent="0">
              <a:buNone/>
            </a:pPr>
            <a:r>
              <a:rPr lang="nl-NL" dirty="0"/>
              <a:t>	3 tegen oprichten stichting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Resultaat:</a:t>
            </a:r>
          </a:p>
          <a:p>
            <a:pPr marL="0" indent="0">
              <a:buNone/>
            </a:pPr>
            <a:r>
              <a:rPr lang="nl-NL" dirty="0"/>
              <a:t>Meerderheid: Voor oprichten stichting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64A801D-7699-45B8-968C-6384559CB7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7151"/>
            <a:ext cx="9144000" cy="95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44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095BD-6096-4DB8-93A2-62D554D5C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r>
              <a:rPr lang="nl-NL" dirty="0"/>
              <a:t>Vervolgacties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E2A85F-027F-4DDE-890B-B1FE936F8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 Benoemen bestuur </a:t>
            </a:r>
          </a:p>
          <a:p>
            <a:r>
              <a:rPr lang="nl-NL" dirty="0"/>
              <a:t> Oprichten stichting met statuten</a:t>
            </a:r>
          </a:p>
          <a:p>
            <a:r>
              <a:rPr lang="nl-NL" dirty="0"/>
              <a:t> Huishoudelijk reglement</a:t>
            </a:r>
          </a:p>
          <a:p>
            <a:pPr marL="0" indent="0">
              <a:buNone/>
            </a:pPr>
            <a:r>
              <a:rPr lang="nl-NL" dirty="0"/>
              <a:t>Vorige vergadering:</a:t>
            </a:r>
          </a:p>
          <a:p>
            <a:pPr marL="0" indent="0">
              <a:buNone/>
            </a:pPr>
            <a:r>
              <a:rPr lang="nl-NL" dirty="0"/>
              <a:t>Jolanda Oostwoud, Ab van Bruggen, Marjan Bierman, Hidde Hylarides en Judith van Raalte </a:t>
            </a:r>
          </a:p>
          <a:p>
            <a:pPr marL="0" indent="0">
              <a:buNone/>
            </a:pPr>
            <a:r>
              <a:rPr lang="nl-NL" dirty="0"/>
              <a:t>Vertegenwoordiger WP Energiek: Dolf Geertzema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4C78577-202E-4148-84F1-0508FCECE2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7151"/>
            <a:ext cx="9144000" cy="95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772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095BD-6096-4DB8-93A2-62D554D5C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r>
              <a:rPr lang="nl-NL" dirty="0"/>
              <a:t>Kerngroep vervolgacties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E2A85F-027F-4DDE-890B-B1FE936F8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 Verdeling omgevingsgelden </a:t>
            </a:r>
          </a:p>
          <a:p>
            <a:r>
              <a:rPr lang="nl-NL" dirty="0"/>
              <a:t> Nieuw plaatje met aantal woningen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6D6F1EB-E3C1-45E5-9307-4042AD0C08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7151"/>
            <a:ext cx="9144000" cy="95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626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095BD-6096-4DB8-93A2-62D554D5C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E2A85F-027F-4DDE-890B-B1FE936F8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 descr="Afbeelding met tekst, kaart&#10;&#10;Automatisch gegenereerde beschrijving">
            <a:extLst>
              <a:ext uri="{FF2B5EF4-FFF2-40B4-BE49-F238E27FC236}">
                <a16:creationId xmlns:a16="http://schemas.microsoft.com/office/drawing/2014/main" id="{216275DA-6F6D-4F04-B11D-CCC185CD88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58" y="982119"/>
            <a:ext cx="9144000" cy="5823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344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095BD-6096-4DB8-93A2-62D554D5C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r>
              <a:rPr lang="nl-NL" dirty="0"/>
              <a:t>Dorsfonds 2019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E2A85F-027F-4DDE-890B-B1FE936F8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Kolhorn: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Zanglust voor de loopmicrofoons jaarlijkse uitvoering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Kermis organisatie 2019</a:t>
            </a:r>
          </a:p>
          <a:p>
            <a:pPr marL="0" indent="0">
              <a:buNone/>
            </a:pPr>
            <a:r>
              <a:rPr lang="nl-NL" dirty="0"/>
              <a:t>Wieringerwaard:</a:t>
            </a:r>
          </a:p>
          <a:p>
            <a:pPr marL="0" indent="0">
              <a:buNone/>
            </a:pPr>
            <a:r>
              <a:rPr lang="nl-NL" dirty="0"/>
              <a:t>	Nog niet ingevuld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51395A8-608E-4B5F-AF34-6CCEBB8A99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7151"/>
            <a:ext cx="9144000" cy="95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230350"/>
      </p:ext>
    </p:extLst>
  </p:cSld>
  <p:clrMapOvr>
    <a:masterClrMapping/>
  </p:clrMapOvr>
</p:sld>
</file>

<file path=ppt/theme/theme1.xml><?xml version="1.0" encoding="utf-8"?>
<a:theme xmlns:a="http://schemas.openxmlformats.org/drawingml/2006/main" name="Aangepast ontwerp">
  <a:themeElements>
    <a:clrScheme name="Aangepas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538135"/>
      </a:hlink>
      <a:folHlink>
        <a:srgbClr val="538135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Sjabloon BVR presentatie incl hoofstukoverzicht</Template>
  <TotalTime>14750</TotalTime>
  <Words>177</Words>
  <Application>Microsoft Office PowerPoint</Application>
  <PresentationFormat>Diavoorstelling (4:3)</PresentationFormat>
  <Paragraphs>73</Paragraphs>
  <Slides>11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Aangepast ontwerp</vt:lpstr>
      <vt:lpstr>Klankbordgroep Windpark Waardpolder</vt:lpstr>
      <vt:lpstr>Agenda</vt:lpstr>
      <vt:lpstr>Notulen 26 november 2018</vt:lpstr>
      <vt:lpstr>Enquete  </vt:lpstr>
      <vt:lpstr> Uitslag  </vt:lpstr>
      <vt:lpstr> Vervolgacties  </vt:lpstr>
      <vt:lpstr> Kerngroep vervolgacties  </vt:lpstr>
      <vt:lpstr> </vt:lpstr>
      <vt:lpstr> Dorsfonds 2019  </vt:lpstr>
      <vt:lpstr>Voortgang Bouw </vt:lpstr>
      <vt:lpstr> Rondvraag en afsluiting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Participatie &amp; Compensatie Windpark Energiek</dc:title>
  <dc:creator>Steven Velthuijsen</dc:creator>
  <cp:lastModifiedBy>WP Energiek BV</cp:lastModifiedBy>
  <cp:revision>191</cp:revision>
  <cp:lastPrinted>2018-11-25T21:37:13Z</cp:lastPrinted>
  <dcterms:created xsi:type="dcterms:W3CDTF">2015-03-23T09:50:10Z</dcterms:created>
  <dcterms:modified xsi:type="dcterms:W3CDTF">2019-10-30T20:50:09Z</dcterms:modified>
</cp:coreProperties>
</file>