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63" r:id="rId6"/>
    <p:sldId id="264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3178" autoAdjust="0"/>
  </p:normalViewPr>
  <p:slideViewPr>
    <p:cSldViewPr>
      <p:cViewPr varScale="1">
        <p:scale>
          <a:sx n="85" d="100"/>
          <a:sy n="85" d="100"/>
        </p:scale>
        <p:origin x="6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H" userId="b9b99d6df6d275a0" providerId="LiveId" clId="{F93C5CCF-484F-4692-AF94-16009B86FCD3}"/>
    <pc:docChg chg="undo custSel addSld delSld modSld">
      <pc:chgData name="H H" userId="b9b99d6df6d275a0" providerId="LiveId" clId="{F93C5CCF-484F-4692-AF94-16009B86FCD3}" dt="2019-03-25T16:24:21.727" v="30" actId="20577"/>
      <pc:docMkLst>
        <pc:docMk/>
      </pc:docMkLst>
      <pc:sldChg chg="add del modTransition">
        <pc:chgData name="H H" userId="b9b99d6df6d275a0" providerId="LiveId" clId="{F93C5CCF-484F-4692-AF94-16009B86FCD3}" dt="2019-03-25T16:23:45.746" v="21"/>
        <pc:sldMkLst>
          <pc:docMk/>
          <pc:sldMk cId="3631451301" sldId="263"/>
        </pc:sldMkLst>
      </pc:sldChg>
      <pc:sldChg chg="add del modTransition">
        <pc:chgData name="H H" userId="b9b99d6df6d275a0" providerId="LiveId" clId="{F93C5CCF-484F-4692-AF94-16009B86FCD3}" dt="2019-03-25T16:23:45.746" v="21"/>
        <pc:sldMkLst>
          <pc:docMk/>
          <pc:sldMk cId="1295621020" sldId="264"/>
        </pc:sldMkLst>
      </pc:sldChg>
      <pc:sldChg chg="modSp">
        <pc:chgData name="H H" userId="b9b99d6df6d275a0" providerId="LiveId" clId="{F93C5CCF-484F-4692-AF94-16009B86FCD3}" dt="2019-03-25T16:24:04.453" v="28" actId="20577"/>
        <pc:sldMkLst>
          <pc:docMk/>
          <pc:sldMk cId="2397358873" sldId="265"/>
        </pc:sldMkLst>
        <pc:spChg chg="mod">
          <ac:chgData name="H H" userId="b9b99d6df6d275a0" providerId="LiveId" clId="{F93C5CCF-484F-4692-AF94-16009B86FCD3}" dt="2019-03-25T16:24:04.453" v="28" actId="20577"/>
          <ac:spMkLst>
            <pc:docMk/>
            <pc:sldMk cId="2397358873" sldId="265"/>
            <ac:spMk id="3" creationId="{00000000-0000-0000-0000-000000000000}"/>
          </ac:spMkLst>
        </pc:spChg>
      </pc:sldChg>
      <pc:sldChg chg="addSp delSp modSp">
        <pc:chgData name="H H" userId="b9b99d6df6d275a0" providerId="LiveId" clId="{F93C5CCF-484F-4692-AF94-16009B86FCD3}" dt="2019-03-25T16:22:08.068" v="8" actId="1076"/>
        <pc:sldMkLst>
          <pc:docMk/>
          <pc:sldMk cId="154671835" sldId="268"/>
        </pc:sldMkLst>
        <pc:graphicFrameChg chg="add del">
          <ac:chgData name="H H" userId="b9b99d6df6d275a0" providerId="LiveId" clId="{F93C5CCF-484F-4692-AF94-16009B86FCD3}" dt="2019-03-25T16:21:46.165" v="4"/>
          <ac:graphicFrameMkLst>
            <pc:docMk/>
            <pc:sldMk cId="154671835" sldId="268"/>
            <ac:graphicFrameMk id="15" creationId="{0DB78596-588B-4A98-9381-3483CEC22978}"/>
          </ac:graphicFrameMkLst>
        </pc:graphicFrameChg>
        <pc:picChg chg="del">
          <ac:chgData name="H H" userId="b9b99d6df6d275a0" providerId="LiveId" clId="{F93C5CCF-484F-4692-AF94-16009B86FCD3}" dt="2019-03-25T16:21:42.080" v="0" actId="478"/>
          <ac:picMkLst>
            <pc:docMk/>
            <pc:sldMk cId="154671835" sldId="268"/>
            <ac:picMk id="14" creationId="{814063E6-CE7F-45A5-A9EA-90432119024E}"/>
          </ac:picMkLst>
        </pc:picChg>
        <pc:picChg chg="add mod">
          <ac:chgData name="H H" userId="b9b99d6df6d275a0" providerId="LiveId" clId="{F93C5CCF-484F-4692-AF94-16009B86FCD3}" dt="2019-03-25T16:22:08.068" v="8" actId="1076"/>
          <ac:picMkLst>
            <pc:docMk/>
            <pc:sldMk cId="154671835" sldId="268"/>
            <ac:picMk id="16" creationId="{49B03E0A-F0DC-4245-93A9-54EFA123D1CE}"/>
          </ac:picMkLst>
        </pc:picChg>
      </pc:sldChg>
      <pc:sldChg chg="addSp delSp modSp add modTransition">
        <pc:chgData name="H H" userId="b9b99d6df6d275a0" providerId="LiveId" clId="{F93C5CCF-484F-4692-AF94-16009B86FCD3}" dt="2019-03-25T16:24:21.727" v="30" actId="20577"/>
        <pc:sldMkLst>
          <pc:docMk/>
          <pc:sldMk cId="3336308491" sldId="269"/>
        </pc:sldMkLst>
        <pc:spChg chg="mod">
          <ac:chgData name="H H" userId="b9b99d6df6d275a0" providerId="LiveId" clId="{F93C5CCF-484F-4692-AF94-16009B86FCD3}" dt="2019-03-25T16:24:21.727" v="30" actId="20577"/>
          <ac:spMkLst>
            <pc:docMk/>
            <pc:sldMk cId="3336308491" sldId="269"/>
            <ac:spMk id="10" creationId="{00000000-0000-0000-0000-000000000000}"/>
          </ac:spMkLst>
        </pc:spChg>
        <pc:graphicFrameChg chg="add del">
          <ac:chgData name="H H" userId="b9b99d6df6d275a0" providerId="LiveId" clId="{F93C5CCF-484F-4692-AF94-16009B86FCD3}" dt="2019-03-25T16:22:47.271" v="12"/>
          <ac:graphicFrameMkLst>
            <pc:docMk/>
            <pc:sldMk cId="3336308491" sldId="269"/>
            <ac:graphicFrameMk id="3" creationId="{6E6C9B2F-F8D9-48B9-B6D4-B7C7542D2C41}"/>
          </ac:graphicFrameMkLst>
        </pc:graphicFrameChg>
        <pc:picChg chg="add mod">
          <ac:chgData name="H H" userId="b9b99d6df6d275a0" providerId="LiveId" clId="{F93C5CCF-484F-4692-AF94-16009B86FCD3}" dt="2019-03-25T16:23:02.843" v="15" actId="1076"/>
          <ac:picMkLst>
            <pc:docMk/>
            <pc:sldMk cId="3336308491" sldId="269"/>
            <ac:picMk id="4" creationId="{3D906450-E9DF-4E82-94A3-A0CC2752BD20}"/>
          </ac:picMkLst>
        </pc:picChg>
        <pc:picChg chg="del">
          <ac:chgData name="H H" userId="b9b99d6df6d275a0" providerId="LiveId" clId="{F93C5CCF-484F-4692-AF94-16009B86FCD3}" dt="2019-03-25T16:22:22.685" v="10" actId="478"/>
          <ac:picMkLst>
            <pc:docMk/>
            <pc:sldMk cId="3336308491" sldId="269"/>
            <ac:picMk id="16" creationId="{49B03E0A-F0DC-4245-93A9-54EFA123D1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56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21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4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2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9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74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38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70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77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8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D7DA-3F6C-4BD8-BF3F-439E89B56AB9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1BB7-12F1-422D-816C-014ED5E09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8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Verdeling Direct </a:t>
            </a:r>
            <a:br>
              <a:rPr lang="nl-NL" dirty="0"/>
            </a:br>
            <a:r>
              <a:rPr lang="nl-NL" dirty="0"/>
              <a:t>Aanwonenden 2019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Verdeling op basis van:</a:t>
            </a:r>
          </a:p>
          <a:p>
            <a:pPr lvl="0"/>
            <a:r>
              <a:rPr lang="nl-NL" dirty="0"/>
              <a:t>Wonen binnen 1200m (13%) </a:t>
            </a:r>
            <a:endParaRPr lang="en-NL" dirty="0"/>
          </a:p>
          <a:p>
            <a:pPr lvl="0"/>
            <a:r>
              <a:rPr lang="nl-NL" dirty="0"/>
              <a:t>Wonen met zicht op de molens (45%)</a:t>
            </a:r>
          </a:p>
          <a:p>
            <a:pPr lvl="0"/>
            <a:r>
              <a:rPr lang="nl-NL" dirty="0"/>
              <a:t>Wonen binnen het slagschaduwgebied (25%)</a:t>
            </a:r>
            <a:endParaRPr lang="en-NL" dirty="0"/>
          </a:p>
          <a:p>
            <a:pPr lvl="0"/>
            <a:r>
              <a:rPr lang="nl-NL" dirty="0"/>
              <a:t>Dorpsfonds (17%)</a:t>
            </a:r>
          </a:p>
          <a:p>
            <a:pPr lvl="0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9735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Resultaat Direct Aanwonenden 2019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AE9C71-B4BC-4CAB-92A8-F4FE5872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-27384"/>
            <a:ext cx="4213638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9675E29-40CD-4692-A151-B9D5D6071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1" y="4820682"/>
            <a:ext cx="5012803" cy="17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Verdeling Direct </a:t>
            </a:r>
            <a:br>
              <a:rPr lang="nl-NL" dirty="0"/>
            </a:br>
            <a:r>
              <a:rPr lang="nl-NL" dirty="0"/>
              <a:t>Aanwonenden 2019 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949280"/>
            <a:ext cx="8435280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800" dirty="0"/>
              <a:t># huizen van </a:t>
            </a:r>
            <a:r>
              <a:rPr lang="nl-NL" sz="2800" dirty="0" err="1"/>
              <a:t>initaitiefnemers</a:t>
            </a:r>
            <a:r>
              <a:rPr lang="nl-NL" sz="2800" dirty="0"/>
              <a:t>: </a:t>
            </a:r>
            <a:r>
              <a:rPr lang="nl-NL" sz="2800" dirty="0">
                <a:solidFill>
                  <a:schemeClr val="accent1"/>
                </a:solidFill>
              </a:rPr>
              <a:t>7</a:t>
            </a:r>
          </a:p>
          <a:p>
            <a:pPr marL="0" indent="0">
              <a:buNone/>
            </a:pPr>
            <a:r>
              <a:rPr lang="nl-NL" sz="2800" dirty="0"/>
              <a:t>Percentage is toekomstige verdeelsleutel.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9B03E0A-F0DC-4245-93A9-54EFA123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50" y="2180933"/>
            <a:ext cx="6437100" cy="24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Verdeling Direct </a:t>
            </a:r>
            <a:br>
              <a:rPr lang="nl-NL" dirty="0"/>
            </a:br>
            <a:r>
              <a:rPr lang="nl-NL" dirty="0"/>
              <a:t>Aanwonenden 2019 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949280"/>
            <a:ext cx="8435280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800" dirty="0"/>
              <a:t># huizen van </a:t>
            </a:r>
            <a:r>
              <a:rPr lang="nl-NL" sz="2800" dirty="0" err="1"/>
              <a:t>initaitiefnemers</a:t>
            </a:r>
            <a:r>
              <a:rPr lang="nl-NL" sz="2800" dirty="0"/>
              <a:t>: </a:t>
            </a:r>
            <a:r>
              <a:rPr lang="nl-NL" sz="2800" dirty="0">
                <a:solidFill>
                  <a:schemeClr val="accent1"/>
                </a:solidFill>
              </a:rPr>
              <a:t>6</a:t>
            </a:r>
          </a:p>
          <a:p>
            <a:pPr marL="0" indent="0">
              <a:buNone/>
            </a:pPr>
            <a:r>
              <a:rPr lang="nl-NL" sz="2800" dirty="0"/>
              <a:t>Percentage is toekomstige verdeelsleutel.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906450-E9DF-4E82-94A3-A0CC2752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50" y="2180933"/>
            <a:ext cx="6437100" cy="24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5" t="386" r="45556" b="2830"/>
          <a:stretch/>
        </p:blipFill>
        <p:spPr bwMode="auto">
          <a:xfrm>
            <a:off x="4932040" y="1"/>
            <a:ext cx="42484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Resultaat Direct aanwonenden 2015 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164288" y="188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228184" y="5190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100392" y="3831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5580112" y="27874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3" t="29664" r="15246" b="35168"/>
          <a:stretch/>
        </p:blipFill>
        <p:spPr bwMode="auto">
          <a:xfrm>
            <a:off x="107504" y="1704541"/>
            <a:ext cx="4824536" cy="32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45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Verdeling Direct </a:t>
            </a:r>
            <a:br>
              <a:rPr lang="nl-NL" dirty="0"/>
            </a:br>
            <a:r>
              <a:rPr lang="nl-NL" dirty="0"/>
              <a:t>Aanwonenden 2015 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949280"/>
            <a:ext cx="843528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Percentage is toekomstige verdeelsleutel.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26679" r="38218" b="30224"/>
          <a:stretch/>
        </p:blipFill>
        <p:spPr bwMode="auto">
          <a:xfrm>
            <a:off x="153328" y="1772816"/>
            <a:ext cx="895517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36782" b="10962"/>
          <a:stretch/>
        </p:blipFill>
        <p:spPr bwMode="auto">
          <a:xfrm>
            <a:off x="7200799" y="431960"/>
            <a:ext cx="2051721" cy="15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6210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78</Words>
  <Application>Microsoft Office PowerPoint</Application>
  <PresentationFormat>Diavoorstelling (4:3)</PresentationFormat>
  <Paragraphs>21</Paragraphs>
  <Slides>6</Slides>
  <Notes>0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Verdeling Direct  Aanwonenden 2019</vt:lpstr>
      <vt:lpstr>Resultaat Direct Aanwonenden 2019</vt:lpstr>
      <vt:lpstr>Verdeling Direct  Aanwonenden 2019 </vt:lpstr>
      <vt:lpstr>Verdeling Direct  Aanwonenden 2019 </vt:lpstr>
      <vt:lpstr>Resultaat Direct aanwonenden 2015 </vt:lpstr>
      <vt:lpstr>Verdeling Direct  Aanwonenden 2015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Verdeling participatiefonds WPE</dc:title>
  <dc:creator>HRF</dc:creator>
  <cp:lastModifiedBy>H H</cp:lastModifiedBy>
  <cp:revision>27</cp:revision>
  <dcterms:created xsi:type="dcterms:W3CDTF">2015-11-04T17:47:14Z</dcterms:created>
  <dcterms:modified xsi:type="dcterms:W3CDTF">2019-03-25T16:24:35Z</dcterms:modified>
</cp:coreProperties>
</file>